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7772400" cy="4368800"/>
  <p:notesSz cx="7772400" cy="4368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1354328"/>
            <a:ext cx="6606540" cy="917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2446528"/>
            <a:ext cx="544068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1004824"/>
            <a:ext cx="3380994" cy="28834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1004824"/>
            <a:ext cx="3380994" cy="28834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174752"/>
            <a:ext cx="6995160" cy="699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1004824"/>
            <a:ext cx="6995160" cy="28834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4062984"/>
            <a:ext cx="2487168" cy="21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4062984"/>
            <a:ext cx="1787652" cy="21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4062984"/>
            <a:ext cx="1787652" cy="21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91019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52157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622" y="328695"/>
            <a:ext cx="7109155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69" y="328695"/>
            <a:ext cx="7150608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69" y="289872"/>
            <a:ext cx="7150608" cy="397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622" y="328695"/>
            <a:ext cx="7109155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69" y="328695"/>
            <a:ext cx="7150608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18" y="331283"/>
            <a:ext cx="6715353" cy="3315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52157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622" y="328695"/>
            <a:ext cx="7129881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52157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70293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70293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254" y="331283"/>
            <a:ext cx="6860438" cy="261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331283"/>
            <a:ext cx="6883755" cy="2940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70293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484" y="328695"/>
            <a:ext cx="7052157" cy="3939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18" y="351988"/>
            <a:ext cx="6673900" cy="3501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18" y="331283"/>
            <a:ext cx="6899300" cy="3478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18" y="331283"/>
            <a:ext cx="6756806" cy="3108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18" y="331283"/>
            <a:ext cx="6961479" cy="3356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372693"/>
            <a:ext cx="6839712" cy="3066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2023-11-03T07:21:13Z</dcterms:created>
  <dcterms:modified xsi:type="dcterms:W3CDTF">2023-11-03T07:21:13Z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LastSaved">
    <vt:filetime>2023-11-03T00:00:00Z</vt:filetime>
  </property>
</Properties>
</file>